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4" r:id="rId48"/>
    <p:sldId id="303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27F0-FD15-4E88-AC49-14452438FC7B}" type="datetimeFigureOut">
              <a:rPr lang="nb-NO" smtClean="0"/>
              <a:t>19.04.2018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F43B-A53A-469B-BE4B-AC6DD0CAFC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10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27F0-FD15-4E88-AC49-14452438FC7B}" type="datetimeFigureOut">
              <a:rPr lang="nb-NO" smtClean="0"/>
              <a:t>19.04.2018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F43B-A53A-469B-BE4B-AC6DD0CAFC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108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27F0-FD15-4E88-AC49-14452438FC7B}" type="datetimeFigureOut">
              <a:rPr lang="nb-NO" smtClean="0"/>
              <a:t>19.04.2018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F43B-A53A-469B-BE4B-AC6DD0CAFC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69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27F0-FD15-4E88-AC49-14452438FC7B}" type="datetimeFigureOut">
              <a:rPr lang="nb-NO" smtClean="0"/>
              <a:t>19.04.2018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F43B-A53A-469B-BE4B-AC6DD0CAFC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82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27F0-FD15-4E88-AC49-14452438FC7B}" type="datetimeFigureOut">
              <a:rPr lang="nb-NO" smtClean="0"/>
              <a:t>19.04.2018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F43B-A53A-469B-BE4B-AC6DD0CAFC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57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27F0-FD15-4E88-AC49-14452438FC7B}" type="datetimeFigureOut">
              <a:rPr lang="nb-NO" smtClean="0"/>
              <a:t>19.04.2018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F43B-A53A-469B-BE4B-AC6DD0CAFC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214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27F0-FD15-4E88-AC49-14452438FC7B}" type="datetimeFigureOut">
              <a:rPr lang="nb-NO" smtClean="0"/>
              <a:t>19.04.2018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F43B-A53A-469B-BE4B-AC6DD0CAFC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61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27F0-FD15-4E88-AC49-14452438FC7B}" type="datetimeFigureOut">
              <a:rPr lang="nb-NO" smtClean="0"/>
              <a:t>19.04.2018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F43B-A53A-469B-BE4B-AC6DD0CAFC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7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27F0-FD15-4E88-AC49-14452438FC7B}" type="datetimeFigureOut">
              <a:rPr lang="nb-NO" smtClean="0"/>
              <a:t>19.04.2018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F43B-A53A-469B-BE4B-AC6DD0CAFC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63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27F0-FD15-4E88-AC49-14452438FC7B}" type="datetimeFigureOut">
              <a:rPr lang="nb-NO" smtClean="0"/>
              <a:t>19.04.2018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F43B-A53A-469B-BE4B-AC6DD0CAFC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067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27F0-FD15-4E88-AC49-14452438FC7B}" type="datetimeFigureOut">
              <a:rPr lang="nb-NO" smtClean="0"/>
              <a:t>19.04.2018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F43B-A53A-469B-BE4B-AC6DD0CAFC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00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27F0-FD15-4E88-AC49-14452438FC7B}" type="datetimeFigureOut">
              <a:rPr lang="nb-NO" smtClean="0"/>
              <a:t>19.04.2018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F43B-A53A-469B-BE4B-AC6DD0CAFC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43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1A7A90A-106B-47CE-9921-681C58C955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064"/>
            <a:ext cx="6858000" cy="852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84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27430F5-15AC-404D-ABEB-5A70DD4504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11" y="0"/>
            <a:ext cx="619197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6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17092C6-61FB-4104-96B7-8AAB408318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72" y="0"/>
            <a:ext cx="639265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9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6B7A0C3-CD6F-4540-A804-94631BFED9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11" y="0"/>
            <a:ext cx="6467578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0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0164538-512B-48C9-8C9C-2DECBA4551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9" y="10300"/>
            <a:ext cx="6313362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6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6D48D56-E3B2-4393-8E90-16558374FB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41" y="0"/>
            <a:ext cx="647891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EA6D498-E6E5-49D1-84E1-CE5EF100B8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5" y="0"/>
            <a:ext cx="638808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9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3339345-ED11-42A3-9F94-FA7A9634AC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1" y="0"/>
            <a:ext cx="638379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8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CCE70BB-21EA-422D-8649-CFCBBFCD50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0" y="0"/>
            <a:ext cx="634953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2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2FA517A-1122-4504-851A-2998D0FFC7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01" y="0"/>
            <a:ext cx="627979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12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B37E003-C6E1-43EA-AD77-F353B8E2EE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97" y="0"/>
            <a:ext cx="6419805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7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9E066EE-DD0E-488A-87A9-2348D57F7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00" y="-1"/>
            <a:ext cx="8042274" cy="9911493"/>
          </a:xfrm>
        </p:spPr>
      </p:pic>
    </p:spTree>
    <p:extLst>
      <p:ext uri="{BB962C8B-B14F-4D97-AF65-F5344CB8AC3E}">
        <p14:creationId xmlns:p14="http://schemas.microsoft.com/office/powerpoint/2010/main" val="2325720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1E1B881-F25E-4539-9E57-2834C9CBBB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33" y="0"/>
            <a:ext cx="636593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1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7B4CA12-DF71-49E1-A622-9C47E5823D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03" y="0"/>
            <a:ext cx="6284993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B359D9F-BC8F-4994-83A7-B630CDA239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17" y="0"/>
            <a:ext cx="6476765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70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72EA5F3-8900-439F-9EB0-211E09F1D0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10" y="0"/>
            <a:ext cx="637917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14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E5832C5-ED06-4C69-BF23-75E14E403F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44" y="0"/>
            <a:ext cx="634271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15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2DD930D-B632-4AC5-B79F-98F301EB49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87" y="0"/>
            <a:ext cx="637662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79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EAE772C-92A4-48DD-B0D1-02D8DADBA4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94" y="0"/>
            <a:ext cx="6379612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DB1D26C-3BB3-4013-9056-A638060DE5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92" y="0"/>
            <a:ext cx="6468615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30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607403E-790A-4EEA-A2AB-10D29D4611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20" y="0"/>
            <a:ext cx="642176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9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28A734E-3969-4E15-A860-362CD8036F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33" y="0"/>
            <a:ext cx="630693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0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F1B50DE-28DF-4D47-8A56-3F6EFC715D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9" y="0"/>
            <a:ext cx="616008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77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38C1E47-46BD-4213-856C-87B027CB5E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12" y="0"/>
            <a:ext cx="6273975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8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3D0D8E9-5F4F-446E-9CDD-B1FADF8DF9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47" y="0"/>
            <a:ext cx="6382705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63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78235AA-6A61-49F9-B565-91FF131588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70" y="0"/>
            <a:ext cx="639365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5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B1EBD7C-65A9-480D-867E-BCBF451B9A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5" y="0"/>
            <a:ext cx="635443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5D7B31C-5B18-4B41-98A1-C2B80EB163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75" y="0"/>
            <a:ext cx="648324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5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5A8522F-23B2-4741-BC84-308937BE34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71" y="0"/>
            <a:ext cx="636005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7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BDCCA37-C17B-4A93-BBB2-1B8C38BD5A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19" y="0"/>
            <a:ext cx="628316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87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1068B2D-9320-416A-BD06-D59BF529FF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37" y="0"/>
            <a:ext cx="6317525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78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8FF3EDB-C9D0-4B3E-9AC8-359A2D0676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17" y="0"/>
            <a:ext cx="643236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5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26E9BAD-E217-440F-9923-84C4A7C144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6" y="0"/>
            <a:ext cx="650506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7365CC8-E9D5-44E4-9C09-DD7BC991A7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99" y="0"/>
            <a:ext cx="629180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53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4701939-7365-4D9D-B2F2-B2E1C27D50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13" y="0"/>
            <a:ext cx="642157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30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688E247-192F-4757-BE26-345783F464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68" y="0"/>
            <a:ext cx="6324663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96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060F88D-3331-4740-A120-C3570E9163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96" y="0"/>
            <a:ext cx="6287408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95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069E826-F9E0-4DEE-9F40-1793E7E1EB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70" y="0"/>
            <a:ext cx="641706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4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FEAEF4E-5667-49C4-A8FB-82AB8C2197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57" y="0"/>
            <a:ext cx="624288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85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EA81DFC-F07B-46FB-B4FA-91F9834150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3" y="0"/>
            <a:ext cx="633941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447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1FC0AE5-A652-41FD-B435-6BED3E5F22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62" y="0"/>
            <a:ext cx="623127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33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A70E892-D73B-493A-A1C4-A85F20A76B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47" y="0"/>
            <a:ext cx="6387505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9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4443B6C-E0F0-4CE5-BBA5-9A89F0493F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20" y="0"/>
            <a:ext cx="634555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60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A48DDC3-1442-4B03-9418-4D2843B614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" y="0"/>
            <a:ext cx="647192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75197E1-47D0-4D22-A649-CE35383A1F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11" y="0"/>
            <a:ext cx="637877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9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76E3E95-4F16-4C59-B91E-66845C6F08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45" y="0"/>
            <a:ext cx="624770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84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90C3345-551C-4A3E-A625-8622D77BA4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07" y="0"/>
            <a:ext cx="625738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15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279B915-47AE-4D5B-BD55-E616F93A09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37" y="0"/>
            <a:ext cx="615452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10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4A5BEB1-9FD7-4CEE-8B01-4466320F44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71" y="0"/>
            <a:ext cx="6331058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2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94DDDE6-F5D6-4CFA-9507-0DF356607A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2" y="0"/>
            <a:ext cx="635155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405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9A043DA-AD3E-4D68-AF6C-FD9D96F14F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93" y="0"/>
            <a:ext cx="632241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70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4FAB66C-1FD0-4E07-8187-AD5C6DD966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09" y="0"/>
            <a:ext cx="624658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932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F420C19-218D-4117-AD47-FE27673D17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11" y="0"/>
            <a:ext cx="620017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994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45DF058-F737-42CB-9843-EC4459C7F3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38" y="0"/>
            <a:ext cx="630552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408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E6AF8B1-B2D7-4778-B9FA-67D83E3D41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97" y="0"/>
            <a:ext cx="625160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90761CB-E508-473A-A689-CCA5B44BF4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9" y="0"/>
            <a:ext cx="6313362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E65F441-C064-46FB-9122-3C0BE0ABCD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56" y="0"/>
            <a:ext cx="6356888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360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431752A-14D2-4419-9990-DD98FB4C89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04" y="0"/>
            <a:ext cx="638839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94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A152F63-0C78-4118-B5CB-02FE866A61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39" y="0"/>
            <a:ext cx="6222322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336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7AFAD92-181E-4B7C-B328-32E7B452A3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83" y="0"/>
            <a:ext cx="638723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429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0B0E265-A329-43E3-950A-22F479C843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28" y="0"/>
            <a:ext cx="6193743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374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5F5F297-F7B1-4F84-B1A4-E76DF3FC9B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37" y="0"/>
            <a:ext cx="607952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83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45139AA-F7D0-4FA9-9F22-FEE4C6023E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65" y="0"/>
            <a:ext cx="615906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895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1191486-2428-403A-9449-5ABD53D71E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45" y="0"/>
            <a:ext cx="644330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491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568012C-BAAC-4014-B34F-CC06189DCA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14" y="0"/>
            <a:ext cx="627077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832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B7D471E-4C6C-4701-8C40-92CA9B9818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04" y="0"/>
            <a:ext cx="609339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3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BEAC512-A7FD-44F1-B409-3CCFAE0D0F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06" y="0"/>
            <a:ext cx="6182788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321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672E160-AE63-4C6E-BC14-5A44D617D7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88" y="0"/>
            <a:ext cx="629322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177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0971139-0043-4378-BF31-C18277C05C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4" y="0"/>
            <a:ext cx="619539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669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0ECA4E4-07A0-4DE3-8CD0-E55C27DADC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03" y="0"/>
            <a:ext cx="6615193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870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07A58A-9EE1-411B-A108-EC5CCE9CFB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163"/>
            <a:ext cx="6858000" cy="858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293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7D7592A-A1AB-437E-8966-8C45357456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3290"/>
            <a:ext cx="6858000" cy="84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730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16A232B-3E80-4054-A326-E90D9D18AC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2427"/>
            <a:ext cx="6858000" cy="77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5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A044C8D-8E1F-42F6-90F8-733AEC12D2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04" y="0"/>
            <a:ext cx="618059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4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3194C49-A95A-4F9A-A011-8A23CBB78B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05" y="0"/>
            <a:ext cx="625118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22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0</Words>
  <Application>Microsoft Office PowerPoint</Application>
  <PresentationFormat>A4 (210 x 297 mm)</PresentationFormat>
  <Paragraphs>0</Paragraphs>
  <Slides>75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75</vt:i4>
      </vt:variant>
    </vt:vector>
  </HeadingPairs>
  <TitlesOfParts>
    <vt:vector size="7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Erik Morstøl Nåvik</dc:creator>
  <cp:lastModifiedBy>Øystein Erik Morstøl Nåvik</cp:lastModifiedBy>
  <cp:revision>10</cp:revision>
  <dcterms:created xsi:type="dcterms:W3CDTF">2018-04-17T19:47:59Z</dcterms:created>
  <dcterms:modified xsi:type="dcterms:W3CDTF">2018-04-19T19:08:10Z</dcterms:modified>
</cp:coreProperties>
</file>