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9" r:id="rId12"/>
    <p:sldId id="270" r:id="rId13"/>
    <p:sldId id="271" r:id="rId14"/>
    <p:sldId id="266" r:id="rId15"/>
    <p:sldId id="267" r:id="rId16"/>
    <p:sldId id="272" r:id="rId17"/>
    <p:sldId id="273" r:id="rId18"/>
    <p:sldId id="274" r:id="rId19"/>
    <p:sldId id="275" r:id="rId20"/>
    <p:sldId id="26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08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69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82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57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214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6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7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63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67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002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A27F0-FD15-4E88-AC49-14452438FC7B}" type="datetimeFigureOut">
              <a:rPr lang="nb-NO" smtClean="0"/>
              <a:t>22.05.2018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2F43B-A53A-469B-BE4B-AC6DD0CAFC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4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6D1CC0D-D8B4-4C97-9191-1DB8599D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609"/>
            <a:ext cx="6858000" cy="83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8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C867C76-F655-4BFD-AEA7-C1D2CA4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0" y="0"/>
            <a:ext cx="604993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43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292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746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38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3856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471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1237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372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76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196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1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56E813E-A00E-4696-8B80-5635FE629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4" y="0"/>
            <a:ext cx="625731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075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2375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432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371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515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013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4674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71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040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6672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FA33054-4E5C-46C7-8A4B-9282D7649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0" y="0"/>
            <a:ext cx="607124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50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123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712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96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0332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625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7982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3381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3735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287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62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2A8D1C2-3772-4F04-A93E-5AD672A04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6" y="0"/>
            <a:ext cx="5878947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9006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60032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5875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2360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3799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0449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113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3807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277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617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24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9443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6800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0056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5239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2061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8567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5765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399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759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975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860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7951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280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6450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1349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7931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2057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260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715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518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68571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2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331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8375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1356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6306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3800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334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10285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37832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6014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93903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57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6645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4632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71021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64749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17865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0389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0249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81837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365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49109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234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46263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90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15472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36251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8838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13407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9419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6020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7411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1637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3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2466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44711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9730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8380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615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2437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731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2300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6623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8035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30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2EAFF50-F256-4A1E-A75F-9D62D350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85"/>
            <a:ext cx="6858000" cy="86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2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6239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044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67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9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39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73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5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9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1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66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67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1B56C64-EB68-4ADD-854C-8F7B708EC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152"/>
            <a:ext cx="6858000" cy="84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2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71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979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328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40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342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616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33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1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09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7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134BF86-DCD3-4FDB-8396-BFC355918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861"/>
            <a:ext cx="6858000" cy="88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3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14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163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226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37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694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2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782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454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117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9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3A18E6E-5D8D-409D-9B46-066E9F25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7" y="0"/>
            <a:ext cx="613918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91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23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008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264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6818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347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59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7712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00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93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39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55EE2C4-76BD-436B-A7A0-67B2B0CD1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1" y="0"/>
            <a:ext cx="580943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2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744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963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8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7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8527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59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292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111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090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92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635AE88-141B-4A6F-BB4A-B3DDD8A03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3" y="0"/>
            <a:ext cx="619929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8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56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9128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378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222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9733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335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586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56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677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93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70849ED-E768-4482-944B-C57CD117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6096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07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5487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6660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8055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27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13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412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076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41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1291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6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82A5C93-E012-4E24-A8C9-C6CCED73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4" y="0"/>
            <a:ext cx="622825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95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3927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6464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523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4285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0728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5371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0723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9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9558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57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0</Words>
  <Application>Microsoft Office PowerPoint</Application>
  <PresentationFormat>A4 (210 x 297 mm)</PresentationFormat>
  <Paragraphs>0</Paragraphs>
  <Slides>200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200</vt:i4>
      </vt:variant>
    </vt:vector>
  </HeadingPairs>
  <TitlesOfParts>
    <vt:vector size="204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Erik Morstøl Nåvik</dc:creator>
  <cp:lastModifiedBy>Øystein Erik Morstøl Nåvik</cp:lastModifiedBy>
  <cp:revision>14</cp:revision>
  <dcterms:created xsi:type="dcterms:W3CDTF">2018-04-17T19:47:59Z</dcterms:created>
  <dcterms:modified xsi:type="dcterms:W3CDTF">2018-05-22T21:27:54Z</dcterms:modified>
</cp:coreProperties>
</file>